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77" r:id="rId6"/>
    <p:sldId id="278" r:id="rId7"/>
    <p:sldId id="279" r:id="rId8"/>
    <p:sldId id="280" r:id="rId9"/>
    <p:sldId id="27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806F"/>
    <a:srgbClr val="D89090"/>
    <a:srgbClr val="474F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Zukunftskampagne">
            <a:extLst>
              <a:ext uri="{FF2B5EF4-FFF2-40B4-BE49-F238E27FC236}">
                <a16:creationId xmlns:a16="http://schemas.microsoft.com/office/drawing/2014/main" id="{E61265FC-5B4C-492C-9542-CD1B01FC7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57A7BB-78D6-4C8B-994C-DF7D3BEFA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000" y="3068270"/>
            <a:ext cx="10764000" cy="828000"/>
          </a:xfrm>
        </p:spPr>
        <p:txBody>
          <a:bodyPr anchor="t" anchorCtr="0"/>
          <a:lstStyle>
            <a:lvl1pPr algn="ctr">
              <a:lnSpc>
                <a:spcPct val="89000"/>
              </a:lnSpc>
              <a:defRPr sz="5250" spc="-8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6" name="Untertitel">
            <a:extLst>
              <a:ext uri="{FF2B5EF4-FFF2-40B4-BE49-F238E27FC236}">
                <a16:creationId xmlns:a16="http://schemas.microsoft.com/office/drawing/2014/main" id="{1D5A24F7-986B-4569-A487-B36D0EEE2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9350" y="3940871"/>
            <a:ext cx="7353300" cy="504000"/>
          </a:xfrm>
        </p:spPr>
        <p:txBody>
          <a:bodyPr/>
          <a:lstStyle>
            <a:lvl1pPr marL="0" indent="0" algn="ctr">
              <a:lnSpc>
                <a:spcPct val="89000"/>
              </a:lnSpc>
              <a:spcBef>
                <a:spcPts val="0"/>
              </a:spcBef>
              <a:buFontTx/>
              <a:buNone/>
              <a:defRPr sz="2300" spc="-40" baseline="0">
                <a:solidFill>
                  <a:schemeClr val="bg1"/>
                </a:solidFill>
                <a:effectLst>
                  <a:glow rad="635000">
                    <a:schemeClr val="bg1">
                      <a:lumMod val="85000"/>
                      <a:alpha val="5000"/>
                    </a:schemeClr>
                  </a:glo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77796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chhaltig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Umwelt_Globus">
            <a:extLst>
              <a:ext uri="{FF2B5EF4-FFF2-40B4-BE49-F238E27FC236}">
                <a16:creationId xmlns:a16="http://schemas.microsoft.com/office/drawing/2014/main" id="{699B6D32-E8E3-469C-8305-D293FB0CC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6" y="0"/>
            <a:ext cx="12194712" cy="6858000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4C92AFDA-6117-4F75-AE8C-5E2DBCF55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208" y="1112400"/>
            <a:ext cx="6480000" cy="3708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4000"/>
              </a:lnSpc>
              <a:defRPr sz="7000" spc="-150" baseline="0">
                <a:solidFill>
                  <a:srgbClr val="FFFFFF"/>
                </a:solidFill>
                <a:effectLst>
                  <a:glow rad="635000">
                    <a:srgbClr val="474F75">
                      <a:alpha val="15000"/>
                    </a:srgbClr>
                  </a:glow>
                </a:effectLst>
              </a:defRPr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4" name="Untertitel">
            <a:extLst>
              <a:ext uri="{FF2B5EF4-FFF2-40B4-BE49-F238E27FC236}">
                <a16:creationId xmlns:a16="http://schemas.microsoft.com/office/drawing/2014/main" id="{8F0FD773-7395-45BD-8474-670200496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800" y="5137200"/>
            <a:ext cx="6480000" cy="936000"/>
          </a:xfrm>
          <a:effectLst>
            <a:glow rad="635000">
              <a:srgbClr val="474F75">
                <a:alpha val="30000"/>
              </a:srgbClr>
            </a:glow>
          </a:effectLst>
        </p:spPr>
        <p:txBody>
          <a:bodyPr lIns="0" tIns="0" rIns="0" bIns="0">
            <a:noAutofit/>
          </a:bodyPr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250" spc="-50" baseline="0">
                <a:solidFill>
                  <a:schemeClr val="bg1"/>
                </a:solidFill>
                <a:effectLst>
                  <a:glow rad="635000">
                    <a:srgbClr val="474F75">
                      <a:alpha val="10000"/>
                    </a:srgbClr>
                  </a:glow>
                </a:effectLst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817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Lernen_Blumen">
            <a:extLst>
              <a:ext uri="{FF2B5EF4-FFF2-40B4-BE49-F238E27FC236}">
                <a16:creationId xmlns:a16="http://schemas.microsoft.com/office/drawing/2014/main" id="{017EB77B-557D-4245-924D-C0A07CD35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6" y="0"/>
            <a:ext cx="12194712" cy="6858000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4C92AFDA-6117-4F75-AE8C-5E2DBCF55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208" y="1112400"/>
            <a:ext cx="6480000" cy="3708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4000"/>
              </a:lnSpc>
              <a:defRPr sz="7000" spc="-150" baseline="0">
                <a:solidFill>
                  <a:schemeClr val="bg1"/>
                </a:solidFill>
                <a:effectLst>
                  <a:glow rad="635000">
                    <a:srgbClr val="D89090">
                      <a:alpha val="15000"/>
                    </a:srgbClr>
                  </a:glow>
                </a:effectLst>
              </a:defRPr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4" name="Untertitel">
            <a:extLst>
              <a:ext uri="{FF2B5EF4-FFF2-40B4-BE49-F238E27FC236}">
                <a16:creationId xmlns:a16="http://schemas.microsoft.com/office/drawing/2014/main" id="{8F0FD773-7395-45BD-8474-670200496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800" y="5137200"/>
            <a:ext cx="6480000" cy="936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250" spc="-50" baseline="0">
                <a:solidFill>
                  <a:schemeClr val="bg1"/>
                </a:solidFill>
                <a:effectLst>
                  <a:glow rad="635000">
                    <a:srgbClr val="D89090">
                      <a:alpha val="10000"/>
                    </a:srgbClr>
                  </a:glow>
                </a:effectLst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890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Innovation_Birnen">
            <a:extLst>
              <a:ext uri="{FF2B5EF4-FFF2-40B4-BE49-F238E27FC236}">
                <a16:creationId xmlns:a16="http://schemas.microsoft.com/office/drawing/2014/main" id="{72600A44-F61B-45EC-A1CA-3B2131C36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7"/>
            <a:ext cx="12192000" cy="6867132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4C92AFDA-6117-4F75-AE8C-5E2DBCF55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208" y="1112400"/>
            <a:ext cx="6480000" cy="3708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4000"/>
              </a:lnSpc>
              <a:defRPr sz="7000" spc="-150" baseline="0">
                <a:solidFill>
                  <a:schemeClr val="bg1"/>
                </a:solidFill>
                <a:effectLst>
                  <a:glow rad="635000">
                    <a:srgbClr val="6A806F">
                      <a:alpha val="14902"/>
                    </a:srgbClr>
                  </a:glow>
                </a:effectLst>
              </a:defRPr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4" name="Untertitel">
            <a:extLst>
              <a:ext uri="{FF2B5EF4-FFF2-40B4-BE49-F238E27FC236}">
                <a16:creationId xmlns:a16="http://schemas.microsoft.com/office/drawing/2014/main" id="{8F0FD773-7395-45BD-8474-670200496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800" y="5137200"/>
            <a:ext cx="6480000" cy="936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250" spc="-50" baseline="0">
                <a:solidFill>
                  <a:schemeClr val="bg1"/>
                </a:solidFill>
                <a:effectLst>
                  <a:glow rad="635000">
                    <a:srgbClr val="6A806F">
                      <a:alpha val="10000"/>
                    </a:srgbClr>
                  </a:glow>
                </a:effectLst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896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cher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Datenschutz_Berg">
            <a:extLst>
              <a:ext uri="{FF2B5EF4-FFF2-40B4-BE49-F238E27FC236}">
                <a16:creationId xmlns:a16="http://schemas.microsoft.com/office/drawing/2014/main" id="{C9AA411D-7A92-44C7-AF3D-9088E3989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3"/>
            <a:ext cx="12192000" cy="6856474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4C92AFDA-6117-4F75-AE8C-5E2DBCF55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208" y="1112400"/>
            <a:ext cx="6480000" cy="3708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4000"/>
              </a:lnSpc>
              <a:defRPr sz="7000" spc="-150" baseline="0">
                <a:solidFill>
                  <a:schemeClr val="bg1"/>
                </a:solidFill>
                <a:effectLst>
                  <a:glow rad="635000">
                    <a:srgbClr val="6A806F">
                      <a:alpha val="20000"/>
                    </a:srgbClr>
                  </a:glow>
                </a:effectLst>
              </a:defRPr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4" name="Untertitel">
            <a:extLst>
              <a:ext uri="{FF2B5EF4-FFF2-40B4-BE49-F238E27FC236}">
                <a16:creationId xmlns:a16="http://schemas.microsoft.com/office/drawing/2014/main" id="{8F0FD773-7395-45BD-8474-670200496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800" y="5137200"/>
            <a:ext cx="6480000" cy="936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250" spc="-50" baseline="0">
                <a:solidFill>
                  <a:schemeClr val="bg1"/>
                </a:solidFill>
                <a:effectLst>
                  <a:glow rad="635000">
                    <a:srgbClr val="6A806F">
                      <a:alpha val="10000"/>
                    </a:srgbClr>
                  </a:glow>
                </a:effectLst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503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205866E-90E9-C442-897A-8371D209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419C-113B-7442-A375-C52CBE84BD0D}" type="datetimeFigureOut">
              <a:rPr lang="de-DE" smtClean="0"/>
              <a:t>10.06.2022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A6C2D2-A09A-CD47-8D04-7C9C35E9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9FEB5E-19CF-C14B-B151-D5447D464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0411-3520-314A-9353-E400251A16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28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4D04E35-6F95-4034-BAF4-D4D7EB05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29" y="365125"/>
            <a:ext cx="10791645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45AB67-9771-4F34-AA37-0124BBDCA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029" y="1825625"/>
            <a:ext cx="1079164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1563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1" r:id="rId3"/>
    <p:sldLayoutId id="2147483650" r:id="rId4"/>
    <p:sldLayoutId id="2147483652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42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orient="horz" pos="3453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948DAA5-B485-9049-B3F0-10EBAB45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2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grün, Licht enthält.&#10;&#10;Automatisch generierte Beschreibung">
            <a:extLst>
              <a:ext uri="{FF2B5EF4-FFF2-40B4-BE49-F238E27FC236}">
                <a16:creationId xmlns:a16="http://schemas.microsoft.com/office/drawing/2014/main" id="{EEFA31D3-CCD4-AA44-9644-43993578F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1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ut enthält.&#10;&#10;Automatisch generierte Beschreibung">
            <a:extLst>
              <a:ext uri="{FF2B5EF4-FFF2-40B4-BE49-F238E27FC236}">
                <a16:creationId xmlns:a16="http://schemas.microsoft.com/office/drawing/2014/main" id="{D700D287-D6C8-D94D-BD4E-66225216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blau enthält.&#10;&#10;Automatisch generierte Beschreibung">
            <a:extLst>
              <a:ext uri="{FF2B5EF4-FFF2-40B4-BE49-F238E27FC236}">
                <a16:creationId xmlns:a16="http://schemas.microsoft.com/office/drawing/2014/main" id="{14BAD8B9-B44C-344A-9775-8C02E424F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B9AE40-A0A4-5844-AEE3-2D9DB5772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9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67C33E-EB4A-10F2-434F-21F2053FC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27" y="792958"/>
            <a:ext cx="9030346" cy="50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45157"/>
      </p:ext>
    </p:extLst>
  </p:cSld>
  <p:clrMapOvr>
    <a:masterClrMapping/>
  </p:clrMapOvr>
</p:sld>
</file>

<file path=ppt/theme/theme1.xml><?xml version="1.0" encoding="utf-8"?>
<a:theme xmlns:a="http://schemas.openxmlformats.org/drawingml/2006/main" name="Microsoft-Sujets-MMM">
  <a:themeElements>
    <a:clrScheme name="KTHE_MM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BF00B"/>
      </a:accent1>
      <a:accent2>
        <a:srgbClr val="FEF000"/>
      </a:accent2>
      <a:accent3>
        <a:srgbClr val="FF9349"/>
      </a:accent3>
      <a:accent4>
        <a:srgbClr val="50E6FF"/>
      </a:accent4>
      <a:accent5>
        <a:srgbClr val="9BF00B"/>
      </a:accent5>
      <a:accent6>
        <a:srgbClr val="FEF000"/>
      </a:accent6>
      <a:hlink>
        <a:srgbClr val="000000"/>
      </a:hlink>
      <a:folHlink>
        <a:srgbClr val="000000"/>
      </a:folHlink>
    </a:clrScheme>
    <a:fontScheme name="KTHE_MMM">
      <a:majorFont>
        <a:latin typeface="Segoe Pro Display Semibold"/>
        <a:ea typeface=""/>
        <a:cs typeface=""/>
      </a:majorFont>
      <a:minorFont>
        <a:latin typeface="Segoe Pro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crosoftSujets_MMM_Template.potx" id="{0749ED8F-9E99-431D-81E4-903CF13621E3}" vid="{E6F96491-3D46-43B6-A87F-5D168FEEE1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5F4685C3908042905EB65330BC0D39" ma:contentTypeVersion="2" ma:contentTypeDescription="Ein neues Dokument erstellen." ma:contentTypeScope="" ma:versionID="159bb8df6f2fb504d6ff7e52fadd5c67">
  <xsd:schema xmlns:xsd="http://www.w3.org/2001/XMLSchema" xmlns:xs="http://www.w3.org/2001/XMLSchema" xmlns:p="http://schemas.microsoft.com/office/2006/metadata/properties" xmlns:ns2="1ba1b9bc-5c57-4747-930f-6b28c4c20d62" targetNamespace="http://schemas.microsoft.com/office/2006/metadata/properties" ma:root="true" ma:fieldsID="484ae55c4f58553da8651b66dc32d4f3" ns2:_="">
    <xsd:import namespace="1ba1b9bc-5c57-4747-930f-6b28c4c20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1b9bc-5c57-4747-930f-6b28c4c20d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99CA4D-8A1E-434E-995D-FB39DA8F7F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28ECF2-37CF-4F21-9BFA-AF109E81C3D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66D5CCC-B954-4A1B-A480-D5570939E4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a1b9bc-5c57-4747-930f-6b28c4c20d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Microsoft-Sujets-MMM</Template>
  <TotalTime>0</TotalTime>
  <Words>0</Words>
  <Application>Microsoft Office PowerPoint</Application>
  <PresentationFormat>Breitbild</PresentationFormat>
  <Paragraphs>0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Segoe Pro Display</vt:lpstr>
      <vt:lpstr>Segoe Pro Display Semibold</vt:lpstr>
      <vt:lpstr>Microsoft-Sujets-MMM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Hagenauer</dc:creator>
  <cp:lastModifiedBy>Hermann Erlach</cp:lastModifiedBy>
  <cp:revision>6</cp:revision>
  <dcterms:created xsi:type="dcterms:W3CDTF">2021-10-18T12:44:14Z</dcterms:created>
  <dcterms:modified xsi:type="dcterms:W3CDTF">2022-06-10T07:30:30Z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0x0101004F5F4685C3908042905EB65330BC0D39</vt:lpwstr>
  </property>
</Properties>
</file>